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65" r:id="rId3"/>
    <p:sldId id="257" r:id="rId4"/>
    <p:sldId id="258" r:id="rId5"/>
    <p:sldId id="256" r:id="rId6"/>
    <p:sldId id="259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752ADA-8F63-4A8A-86F2-2A93B336A5C2}" v="73" dt="2021-09-22T21:35:02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075136-DEAA-45B3-9C73-1F61AB88D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932777"/>
          </a:xfrm>
        </p:spPr>
        <p:txBody>
          <a:bodyPr>
            <a:noAutofit/>
          </a:bodyPr>
          <a:lstStyle/>
          <a:p>
            <a:r>
              <a:rPr lang="hu-HU" sz="6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</a:t>
            </a:r>
            <a:endParaRPr lang="hu-HU" sz="6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1E87C89-5223-4C1F-890A-A6D079295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2898" y="2233569"/>
            <a:ext cx="8689976" cy="4251121"/>
          </a:xfrm>
        </p:spPr>
        <p:txBody>
          <a:bodyPr>
            <a:noAutofit/>
          </a:bodyPr>
          <a:lstStyle/>
          <a:p>
            <a:r>
              <a:rPr lang="hu-HU" sz="7200" b="1" dirty="0" err="1">
                <a:solidFill>
                  <a:schemeClr val="tx1"/>
                </a:solidFill>
              </a:rPr>
              <a:t>Barriers</a:t>
            </a:r>
            <a:r>
              <a:rPr lang="hu-HU" sz="7200" b="1" dirty="0">
                <a:solidFill>
                  <a:schemeClr val="tx1"/>
                </a:solidFill>
              </a:rPr>
              <a:t>, </a:t>
            </a:r>
            <a:r>
              <a:rPr lang="hu-HU" sz="7200" b="1" dirty="0" err="1">
                <a:solidFill>
                  <a:srgbClr val="FF0000"/>
                </a:solidFill>
              </a:rPr>
              <a:t>solutions</a:t>
            </a:r>
            <a:endParaRPr lang="hu-HU" sz="7200" b="1" dirty="0">
              <a:solidFill>
                <a:srgbClr val="FF0000"/>
              </a:solidFill>
            </a:endParaRPr>
          </a:p>
          <a:p>
            <a:r>
              <a:rPr lang="hu-HU" sz="6000" b="1" dirty="0">
                <a:solidFill>
                  <a:srgbClr val="00B050"/>
                </a:solidFill>
              </a:rPr>
              <a:t>Kőszeg, Hungary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1408C5-5BEC-4C3A-AFCA-A4E22447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Slika 1">
            <a:extLst>
              <a:ext uri="{FF2B5EF4-FFF2-40B4-BE49-F238E27FC236}">
                <a16:creationId xmlns:a16="http://schemas.microsoft.com/office/drawing/2014/main" id="{B4E00BB1-E9B8-43DB-A60F-2E2B059E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632" y="8179"/>
            <a:ext cx="8454736" cy="1203820"/>
          </a:xfrm>
          <a:prstGeom prst="rect">
            <a:avLst/>
          </a:prstGeo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254979D-C7C7-4A9C-89AD-63A84CCE9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04B231F1-88A0-4EC9-93EB-C2E6D0489512}"/>
              </a:ext>
            </a:extLst>
          </p:cNvPr>
          <p:cNvSpPr txBox="1"/>
          <p:nvPr/>
        </p:nvSpPr>
        <p:spPr>
          <a:xfrm>
            <a:off x="0" y="6488668"/>
            <a:ext cx="186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Kőszeg, Hungary</a:t>
            </a:r>
          </a:p>
        </p:txBody>
      </p:sp>
    </p:spTree>
    <p:extLst>
      <p:ext uri="{BB962C8B-B14F-4D97-AF65-F5344CB8AC3E}">
        <p14:creationId xmlns:p14="http://schemas.microsoft.com/office/powerpoint/2010/main" val="14889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61408C5-5BEC-4C3A-AFCA-A4E22447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Slika 1">
            <a:extLst>
              <a:ext uri="{FF2B5EF4-FFF2-40B4-BE49-F238E27FC236}">
                <a16:creationId xmlns:a16="http://schemas.microsoft.com/office/drawing/2014/main" id="{B4E00BB1-E9B8-43DB-A60F-2E2B059E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632" y="8179"/>
            <a:ext cx="8454736" cy="1203820"/>
          </a:xfrm>
          <a:prstGeom prst="rect">
            <a:avLst/>
          </a:prstGeom>
          <a:noFill/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739E1474-AD22-4C82-AECA-1BFC144B4339}"/>
              </a:ext>
            </a:extLst>
          </p:cNvPr>
          <p:cNvSpPr txBox="1"/>
          <p:nvPr/>
        </p:nvSpPr>
        <p:spPr>
          <a:xfrm>
            <a:off x="0" y="1513786"/>
            <a:ext cx="1060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Kőszeg, Hungary</a:t>
            </a:r>
          </a:p>
        </p:txBody>
      </p:sp>
      <p:pic>
        <p:nvPicPr>
          <p:cNvPr id="8" name="Kép 7" descr="A képen szöveg, természet látható&#10;&#10;Automatikusan generált leírás">
            <a:extLst>
              <a:ext uri="{FF2B5EF4-FFF2-40B4-BE49-F238E27FC236}">
                <a16:creationId xmlns:a16="http://schemas.microsoft.com/office/drawing/2014/main" id="{B9A56194-5B8E-40A7-83BD-470F7260B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846" y="1177815"/>
            <a:ext cx="10128308" cy="569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57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01E87C89-5223-4C1F-890A-A6D079295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9739" y="1963024"/>
            <a:ext cx="4790113" cy="4420997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town,</a:t>
            </a:r>
          </a:p>
          <a:p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too big distances, but…</a:t>
            </a:r>
          </a:p>
          <a:p>
            <a:endParaRPr lang="hu-HU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1408C5-5BEC-4C3A-AFCA-A4E22447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Slika 1">
            <a:extLst>
              <a:ext uri="{FF2B5EF4-FFF2-40B4-BE49-F238E27FC236}">
                <a16:creationId xmlns:a16="http://schemas.microsoft.com/office/drawing/2014/main" id="{B4E00BB1-E9B8-43DB-A60F-2E2B059E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632" y="8179"/>
            <a:ext cx="8454736" cy="1203820"/>
          </a:xfrm>
          <a:prstGeom prst="rect">
            <a:avLst/>
          </a:prstGeo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254979D-C7C7-4A9C-89AD-63A84CCE9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7" name="Kép 6" descr="A képen térkép látható&#10;&#10;Automatikusan generált leírás">
            <a:extLst>
              <a:ext uri="{FF2B5EF4-FFF2-40B4-BE49-F238E27FC236}">
                <a16:creationId xmlns:a16="http://schemas.microsoft.com/office/drawing/2014/main" id="{497D1008-1AFB-4305-AC30-16A4241EB4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93" t="-462" r="31038" b="11016"/>
          <a:stretch/>
        </p:blipFill>
        <p:spPr bwMode="auto">
          <a:xfrm>
            <a:off x="1233609" y="1340702"/>
            <a:ext cx="4548329" cy="50433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ED02EA7A-F804-48A6-BA33-FCADB99820D0}"/>
              </a:ext>
            </a:extLst>
          </p:cNvPr>
          <p:cNvSpPr txBox="1"/>
          <p:nvPr/>
        </p:nvSpPr>
        <p:spPr>
          <a:xfrm>
            <a:off x="0" y="6488668"/>
            <a:ext cx="186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Kőszeg, Hungary</a:t>
            </a:r>
          </a:p>
        </p:txBody>
      </p:sp>
    </p:spTree>
    <p:extLst>
      <p:ext uri="{BB962C8B-B14F-4D97-AF65-F5344CB8AC3E}">
        <p14:creationId xmlns:p14="http://schemas.microsoft.com/office/powerpoint/2010/main" val="168992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01E87C89-5223-4C1F-890A-A6D079295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066" y="1374042"/>
            <a:ext cx="4266691" cy="4942652"/>
          </a:xfrm>
        </p:spPr>
        <p:txBody>
          <a:bodyPr>
            <a:normAutofit/>
          </a:bodyPr>
          <a:lstStyle/>
          <a:p>
            <a:r>
              <a:rPr lang="hu-HU" sz="6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hu-HU" sz="6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6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u-HU" sz="6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6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hu-HU" sz="6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6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sick</a:t>
            </a:r>
            <a:endParaRPr lang="hu-HU" sz="6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w/o a </a:t>
            </a:r>
            <a:r>
              <a:rPr lang="hu-HU" sz="6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endParaRPr lang="hu-HU" sz="6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1408C5-5BEC-4C3A-AFCA-A4E22447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Slika 1">
            <a:extLst>
              <a:ext uri="{FF2B5EF4-FFF2-40B4-BE49-F238E27FC236}">
                <a16:creationId xmlns:a16="http://schemas.microsoft.com/office/drawing/2014/main" id="{B4E00BB1-E9B8-43DB-A60F-2E2B059E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632" y="8179"/>
            <a:ext cx="8454736" cy="1203820"/>
          </a:xfrm>
          <a:prstGeom prst="rect">
            <a:avLst/>
          </a:prstGeo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254979D-C7C7-4A9C-89AD-63A84CCE9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5FC1BFAA-DB5C-4AA0-918F-17C3880EC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738" t="20067" r="16431" b="8489"/>
          <a:stretch/>
        </p:blipFill>
        <p:spPr bwMode="auto">
          <a:xfrm>
            <a:off x="5996338" y="1114307"/>
            <a:ext cx="5261346" cy="55884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6F022BAD-D05E-4148-A024-B27F78F5579E}"/>
              </a:ext>
            </a:extLst>
          </p:cNvPr>
          <p:cNvSpPr txBox="1"/>
          <p:nvPr/>
        </p:nvSpPr>
        <p:spPr>
          <a:xfrm>
            <a:off x="0" y="6488668"/>
            <a:ext cx="186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Kőszeg, Hungary</a:t>
            </a:r>
          </a:p>
        </p:txBody>
      </p:sp>
    </p:spTree>
    <p:extLst>
      <p:ext uri="{BB962C8B-B14F-4D97-AF65-F5344CB8AC3E}">
        <p14:creationId xmlns:p14="http://schemas.microsoft.com/office/powerpoint/2010/main" val="350169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01E87C89-5223-4C1F-890A-A6D079295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1871" y="1758107"/>
            <a:ext cx="7466203" cy="813171"/>
          </a:xfrm>
        </p:spPr>
        <p:txBody>
          <a:bodyPr>
            <a:noAutofit/>
          </a:bodyPr>
          <a:lstStyle/>
          <a:p>
            <a:r>
              <a:rPr lang="hu-H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</a:t>
            </a:r>
            <a:r>
              <a:rPr lang="hu-HU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hu-H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center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1408C5-5BEC-4C3A-AFCA-A4E22447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Slika 1">
            <a:extLst>
              <a:ext uri="{FF2B5EF4-FFF2-40B4-BE49-F238E27FC236}">
                <a16:creationId xmlns:a16="http://schemas.microsoft.com/office/drawing/2014/main" id="{B4E00BB1-E9B8-43DB-A60F-2E2B059E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019" y="21916"/>
            <a:ext cx="8454736" cy="1203820"/>
          </a:xfrm>
          <a:prstGeom prst="rect">
            <a:avLst/>
          </a:prstGeo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254979D-C7C7-4A9C-89AD-63A84CCE9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8" name="Kép 7" descr="A képen épület, kültéri, ház, építőanyag látható&#10;&#10;Automatikusan generált leírás">
            <a:extLst>
              <a:ext uri="{FF2B5EF4-FFF2-40B4-BE49-F238E27FC236}">
                <a16:creationId xmlns:a16="http://schemas.microsoft.com/office/drawing/2014/main" id="{AEFBAC8E-C193-4D2D-A568-D96A05394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36" y="981512"/>
            <a:ext cx="3896585" cy="5624768"/>
          </a:xfrm>
          <a:prstGeom prst="rect">
            <a:avLst/>
          </a:prstGeom>
        </p:spPr>
      </p:pic>
      <p:pic>
        <p:nvPicPr>
          <p:cNvPr id="10" name="Kép 9" descr="A képen égbolt, kültéri, épület, ház látható&#10;&#10;Automatikusan generált leírás">
            <a:extLst>
              <a:ext uri="{FF2B5EF4-FFF2-40B4-BE49-F238E27FC236}">
                <a16:creationId xmlns:a16="http://schemas.microsoft.com/office/drawing/2014/main" id="{C32C5065-19BC-48CE-B435-6ED980465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871" y="3162653"/>
            <a:ext cx="7332904" cy="3299806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77989034-461A-411B-9B84-BDB13DC7B91A}"/>
              </a:ext>
            </a:extLst>
          </p:cNvPr>
          <p:cNvSpPr txBox="1"/>
          <p:nvPr/>
        </p:nvSpPr>
        <p:spPr>
          <a:xfrm>
            <a:off x="0" y="6488668"/>
            <a:ext cx="186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Kőszeg, Hungary</a:t>
            </a:r>
          </a:p>
        </p:txBody>
      </p:sp>
    </p:spTree>
    <p:extLst>
      <p:ext uri="{BB962C8B-B14F-4D97-AF65-F5344CB8AC3E}">
        <p14:creationId xmlns:p14="http://schemas.microsoft.com/office/powerpoint/2010/main" val="424089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01E87C89-5223-4C1F-890A-A6D079295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836" y="1220178"/>
            <a:ext cx="11160807" cy="907520"/>
          </a:xfrm>
        </p:spPr>
        <p:txBody>
          <a:bodyPr>
            <a:noAutofit/>
          </a:bodyPr>
          <a:lstStyle/>
          <a:p>
            <a:r>
              <a:rPr lang="hu-HU" sz="5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</a:t>
            </a:r>
            <a:r>
              <a:rPr lang="hu-HU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 </a:t>
            </a:r>
            <a:r>
              <a:rPr lang="hu-HU" sz="5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town</a:t>
            </a:r>
            <a:r>
              <a:rPr lang="hu-HU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1408C5-5BEC-4C3A-AFCA-A4E22447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Slika 1">
            <a:extLst>
              <a:ext uri="{FF2B5EF4-FFF2-40B4-BE49-F238E27FC236}">
                <a16:creationId xmlns:a16="http://schemas.microsoft.com/office/drawing/2014/main" id="{B4E00BB1-E9B8-43DB-A60F-2E2B059E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632" y="8179"/>
            <a:ext cx="8454736" cy="1203820"/>
          </a:xfrm>
          <a:prstGeom prst="rect">
            <a:avLst/>
          </a:prstGeo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254979D-C7C7-4A9C-89AD-63A84CCE9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7" name="Kép 6" descr="A képen lépés látható&#10;&#10;Automatikusan generált leírás">
            <a:extLst>
              <a:ext uri="{FF2B5EF4-FFF2-40B4-BE49-F238E27FC236}">
                <a16:creationId xmlns:a16="http://schemas.microsoft.com/office/drawing/2014/main" id="{868AD958-6D8C-4569-B10B-9D5F069D0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418932" y="3328680"/>
            <a:ext cx="4000174" cy="3000130"/>
          </a:xfrm>
          <a:prstGeom prst="rect">
            <a:avLst/>
          </a:prstGeom>
        </p:spPr>
      </p:pic>
      <p:pic>
        <p:nvPicPr>
          <p:cNvPr id="9" name="Kép 8" descr="A képen fából készült, faanyag látható&#10;&#10;Automatikusan generált leírás">
            <a:extLst>
              <a:ext uri="{FF2B5EF4-FFF2-40B4-BE49-F238E27FC236}">
                <a16:creationId xmlns:a16="http://schemas.microsoft.com/office/drawing/2014/main" id="{C669A6C2-A6C1-4428-A800-49CBFDC632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581198" y="2683892"/>
            <a:ext cx="4000175" cy="3000132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2CEBE35E-B294-4FC3-8DE0-B666901F87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476044" y="3765315"/>
            <a:ext cx="3501162" cy="2625872"/>
          </a:xfrm>
          <a:prstGeom prst="rect">
            <a:avLst/>
          </a:prstGeom>
        </p:spPr>
      </p:pic>
      <p:pic>
        <p:nvPicPr>
          <p:cNvPr id="13" name="Kép 12" descr="A képen beltéri, berendezés, mosdó, konyhai felszerelés látható&#10;&#10;Automatikusan generált leírás">
            <a:extLst>
              <a:ext uri="{FF2B5EF4-FFF2-40B4-BE49-F238E27FC236}">
                <a16:creationId xmlns:a16="http://schemas.microsoft.com/office/drawing/2014/main" id="{9EA1CC58-593E-45A8-9903-8ABA0D7DD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967377" y="2756052"/>
            <a:ext cx="4577463" cy="3433097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922AE0DA-8D38-4BA4-B869-24C31138CCE3}"/>
              </a:ext>
            </a:extLst>
          </p:cNvPr>
          <p:cNvSpPr txBox="1"/>
          <p:nvPr/>
        </p:nvSpPr>
        <p:spPr>
          <a:xfrm>
            <a:off x="0" y="6488668"/>
            <a:ext cx="186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Kőszeg, Hungary</a:t>
            </a:r>
          </a:p>
        </p:txBody>
      </p:sp>
    </p:spTree>
    <p:extLst>
      <p:ext uri="{BB962C8B-B14F-4D97-AF65-F5344CB8AC3E}">
        <p14:creationId xmlns:p14="http://schemas.microsoft.com/office/powerpoint/2010/main" val="365196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01E87C89-5223-4C1F-890A-A6D079295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781" y="5108028"/>
            <a:ext cx="4166022" cy="1371599"/>
          </a:xfrm>
        </p:spPr>
        <p:txBody>
          <a:bodyPr>
            <a:noAutofit/>
          </a:bodyPr>
          <a:lstStyle/>
          <a:p>
            <a:r>
              <a:rPr lang="hu-H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</a:t>
            </a:r>
            <a:r>
              <a:rPr lang="hu-H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effort</a:t>
            </a:r>
            <a:r>
              <a:rPr lang="hu-H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Much</a:t>
            </a:r>
            <a:r>
              <a:rPr lang="hu-H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hu-H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hu-H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done</a:t>
            </a:r>
            <a:endParaRPr lang="hu-H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1408C5-5BEC-4C3A-AFCA-A4E22447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Slika 1">
            <a:extLst>
              <a:ext uri="{FF2B5EF4-FFF2-40B4-BE49-F238E27FC236}">
                <a16:creationId xmlns:a16="http://schemas.microsoft.com/office/drawing/2014/main" id="{B4E00BB1-E9B8-43DB-A60F-2E2B059E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632" y="8179"/>
            <a:ext cx="8454736" cy="1203820"/>
          </a:xfrm>
          <a:prstGeom prst="rect">
            <a:avLst/>
          </a:prstGeo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254979D-C7C7-4A9C-89AD-63A84CCE9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9987AFA-759A-4404-B750-B8A4C4F1D3A8}"/>
              </a:ext>
            </a:extLst>
          </p:cNvPr>
          <p:cNvSpPr txBox="1"/>
          <p:nvPr/>
        </p:nvSpPr>
        <p:spPr>
          <a:xfrm>
            <a:off x="0" y="6488668"/>
            <a:ext cx="186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Kőszeg, Hungary</a:t>
            </a:r>
          </a:p>
        </p:txBody>
      </p:sp>
      <p:pic>
        <p:nvPicPr>
          <p:cNvPr id="10" name="Kép 9" descr="A képen kő látható&#10;&#10;Automatikusan generált leírás">
            <a:extLst>
              <a:ext uri="{FF2B5EF4-FFF2-40B4-BE49-F238E27FC236}">
                <a16:creationId xmlns:a16="http://schemas.microsoft.com/office/drawing/2014/main" id="{2774B63E-AEA3-4E94-B893-0E012968D1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06" r="57078" b="1"/>
          <a:stretch/>
        </p:blipFill>
        <p:spPr bwMode="auto">
          <a:xfrm rot="5400000">
            <a:off x="241304" y="1066276"/>
            <a:ext cx="4017731" cy="42478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05B4D4C3-E666-4644-A21C-7850C081B1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" r="34609"/>
          <a:stretch/>
        </p:blipFill>
        <p:spPr bwMode="auto">
          <a:xfrm rot="5400000">
            <a:off x="3731740" y="2056252"/>
            <a:ext cx="5491986" cy="37421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Kép 11" descr="A képen szöveg látható&#10;&#10;Automatikusan generált leírás">
            <a:extLst>
              <a:ext uri="{FF2B5EF4-FFF2-40B4-BE49-F238E27FC236}">
                <a16:creationId xmlns:a16="http://schemas.microsoft.com/office/drawing/2014/main" id="{A05ACD29-BF72-41FD-A041-4D2B690CA0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9" r="40587"/>
          <a:stretch/>
        </p:blipFill>
        <p:spPr bwMode="auto">
          <a:xfrm rot="5400000">
            <a:off x="7601248" y="2154318"/>
            <a:ext cx="5295853" cy="37421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487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01E87C89-5223-4C1F-890A-A6D079295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4741" y="2273775"/>
            <a:ext cx="4091758" cy="1115735"/>
          </a:xfrm>
        </p:spPr>
        <p:txBody>
          <a:bodyPr>
            <a:normAutofit/>
          </a:bodyPr>
          <a:lstStyle/>
          <a:p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Market</a:t>
            </a:r>
          </a:p>
          <a:p>
            <a:endParaRPr lang="hu-H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1408C5-5BEC-4C3A-AFCA-A4E22447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Slika 1">
            <a:extLst>
              <a:ext uri="{FF2B5EF4-FFF2-40B4-BE49-F238E27FC236}">
                <a16:creationId xmlns:a16="http://schemas.microsoft.com/office/drawing/2014/main" id="{B4E00BB1-E9B8-43DB-A60F-2E2B059E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632" y="8179"/>
            <a:ext cx="8454736" cy="1203820"/>
          </a:xfrm>
          <a:prstGeom prst="rect">
            <a:avLst/>
          </a:prstGeo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254979D-C7C7-4A9C-89AD-63A84CCE9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39F8B26-9B01-4DE4-9324-3F5CD2A714EC}"/>
              </a:ext>
            </a:extLst>
          </p:cNvPr>
          <p:cNvSpPr txBox="1"/>
          <p:nvPr/>
        </p:nvSpPr>
        <p:spPr>
          <a:xfrm>
            <a:off x="0" y="6488668"/>
            <a:ext cx="186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Kőszeg, Hungary</a:t>
            </a:r>
          </a:p>
        </p:txBody>
      </p:sp>
      <p:pic>
        <p:nvPicPr>
          <p:cNvPr id="8" name="Kép 7" descr="A képen épület, kültéri, égbolt, talaj látható&#10;&#10;Automatikusan generált leírás">
            <a:extLst>
              <a:ext uri="{FF2B5EF4-FFF2-40B4-BE49-F238E27FC236}">
                <a16:creationId xmlns:a16="http://schemas.microsoft.com/office/drawing/2014/main" id="{2B17863F-516E-4199-9385-1994FE4DB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1" y="1035628"/>
            <a:ext cx="7795442" cy="5201585"/>
          </a:xfrm>
          <a:prstGeom prst="rect">
            <a:avLst/>
          </a:prstGeom>
        </p:spPr>
      </p:pic>
      <p:sp>
        <p:nvSpPr>
          <p:cNvPr id="10" name="Alcím 2">
            <a:extLst>
              <a:ext uri="{FF2B5EF4-FFF2-40B4-BE49-F238E27FC236}">
                <a16:creationId xmlns:a16="http://schemas.microsoft.com/office/drawing/2014/main" id="{58C40313-5182-4DB1-B08C-31BD2BCC4048}"/>
              </a:ext>
            </a:extLst>
          </p:cNvPr>
          <p:cNvSpPr txBox="1">
            <a:spLocks/>
          </p:cNvSpPr>
          <p:nvPr/>
        </p:nvSpPr>
        <p:spPr>
          <a:xfrm>
            <a:off x="8024741" y="3483174"/>
            <a:ext cx="4091758" cy="1115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</a:t>
            </a:r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rare</a:t>
            </a:r>
            <a:endParaRPr lang="hu-H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9 Medical Reasons You&amp;#39;re Peeing A Lot | The Healthy">
            <a:extLst>
              <a:ext uri="{FF2B5EF4-FFF2-40B4-BE49-F238E27FC236}">
                <a16:creationId xmlns:a16="http://schemas.microsoft.com/office/drawing/2014/main" id="{B52ADD08-3DF9-4F69-9443-A87ED6F5B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605" y="4553896"/>
            <a:ext cx="3087673" cy="2055508"/>
          </a:xfrm>
          <a:prstGeom prst="rect">
            <a:avLst/>
          </a:prstGeom>
          <a:noFill/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19179AFA-FA31-4C5B-A256-EDB94217682C}"/>
              </a:ext>
            </a:extLst>
          </p:cNvPr>
          <p:cNvSpPr txBox="1"/>
          <p:nvPr/>
        </p:nvSpPr>
        <p:spPr>
          <a:xfrm>
            <a:off x="7946443" y="1323182"/>
            <a:ext cx="4091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MUST GO…</a:t>
            </a:r>
          </a:p>
        </p:txBody>
      </p:sp>
    </p:spTree>
    <p:extLst>
      <p:ext uri="{BB962C8B-B14F-4D97-AF65-F5344CB8AC3E}">
        <p14:creationId xmlns:p14="http://schemas.microsoft.com/office/powerpoint/2010/main" val="104026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01E87C89-5223-4C1F-890A-A6D079295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0205" y="1661068"/>
            <a:ext cx="7006454" cy="1882528"/>
          </a:xfrm>
        </p:spPr>
        <p:txBody>
          <a:bodyPr>
            <a:normAutofit/>
          </a:bodyPr>
          <a:lstStyle/>
          <a:p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railway</a:t>
            </a:r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station</a:t>
            </a:r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</a:t>
            </a:r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station</a:t>
            </a:r>
            <a:endParaRPr lang="hu-H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1408C5-5BEC-4C3A-AFCA-A4E22447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Slika 1">
            <a:extLst>
              <a:ext uri="{FF2B5EF4-FFF2-40B4-BE49-F238E27FC236}">
                <a16:creationId xmlns:a16="http://schemas.microsoft.com/office/drawing/2014/main" id="{B4E00BB1-E9B8-43DB-A60F-2E2B059E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572" y="0"/>
            <a:ext cx="8454736" cy="1203820"/>
          </a:xfrm>
          <a:prstGeom prst="rect">
            <a:avLst/>
          </a:prstGeo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254979D-C7C7-4A9C-89AD-63A84CCE9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39E1474-AD22-4C82-AECA-1BFC144B4339}"/>
              </a:ext>
            </a:extLst>
          </p:cNvPr>
          <p:cNvSpPr txBox="1"/>
          <p:nvPr/>
        </p:nvSpPr>
        <p:spPr>
          <a:xfrm>
            <a:off x="0" y="6488668"/>
            <a:ext cx="186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Kőszeg, Hungary</a:t>
            </a:r>
          </a:p>
        </p:txBody>
      </p:sp>
      <p:pic>
        <p:nvPicPr>
          <p:cNvPr id="8" name="Kép 7" descr="A képen szöveg, képernyőkép, számítógép látható&#10;&#10;Automatikusan generált leírás">
            <a:extLst>
              <a:ext uri="{FF2B5EF4-FFF2-40B4-BE49-F238E27FC236}">
                <a16:creationId xmlns:a16="http://schemas.microsoft.com/office/drawing/2014/main" id="{D1408A0C-BDEF-4F8D-B6A1-99A301AB6C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40" t="18873" r="41551" b="17346"/>
          <a:stretch/>
        </p:blipFill>
        <p:spPr bwMode="auto">
          <a:xfrm>
            <a:off x="96263" y="1203820"/>
            <a:ext cx="5007679" cy="53461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88B0715-4543-47F3-85EF-EB94CA4A0C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64" t="20890" r="26298" b="36229"/>
          <a:stretch/>
        </p:blipFill>
        <p:spPr bwMode="auto">
          <a:xfrm>
            <a:off x="5001958" y="3928313"/>
            <a:ext cx="7093779" cy="26392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1962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01E87C89-5223-4C1F-890A-A6D079295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38559" y="1522300"/>
            <a:ext cx="2169617" cy="4369441"/>
          </a:xfrm>
        </p:spPr>
        <p:txBody>
          <a:bodyPr>
            <a:normAutofit/>
          </a:bodyPr>
          <a:lstStyle/>
          <a:p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arrive</a:t>
            </a:r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endParaRPr lang="hu-H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1408C5-5BEC-4C3A-AFCA-A4E22447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Slika 1">
            <a:extLst>
              <a:ext uri="{FF2B5EF4-FFF2-40B4-BE49-F238E27FC236}">
                <a16:creationId xmlns:a16="http://schemas.microsoft.com/office/drawing/2014/main" id="{B4E00BB1-E9B8-43DB-A60F-2E2B059E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632" y="8179"/>
            <a:ext cx="8454736" cy="1203820"/>
          </a:xfrm>
          <a:prstGeom prst="rect">
            <a:avLst/>
          </a:prstGeo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254979D-C7C7-4A9C-89AD-63A84CCE9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39E1474-AD22-4C82-AECA-1BFC144B4339}"/>
              </a:ext>
            </a:extLst>
          </p:cNvPr>
          <p:cNvSpPr txBox="1"/>
          <p:nvPr/>
        </p:nvSpPr>
        <p:spPr>
          <a:xfrm>
            <a:off x="0" y="6488668"/>
            <a:ext cx="186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Kőszeg, Hungary</a:t>
            </a:r>
          </a:p>
        </p:txBody>
      </p:sp>
      <p:pic>
        <p:nvPicPr>
          <p:cNvPr id="8" name="Kép 7" descr="A képen fa, kültéri látható&#10;&#10;Automatikusan generált leírás">
            <a:extLst>
              <a:ext uri="{FF2B5EF4-FFF2-40B4-BE49-F238E27FC236}">
                <a16:creationId xmlns:a16="http://schemas.microsoft.com/office/drawing/2014/main" id="{3D982729-04BC-494C-9F2C-0F4C953315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2" t="798" r="22240" b="559"/>
          <a:stretch/>
        </p:blipFill>
        <p:spPr bwMode="auto">
          <a:xfrm rot="5400000">
            <a:off x="-740241" y="1923474"/>
            <a:ext cx="5550972" cy="37648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Kép 8" descr="A képen épület, természet látható&#10;&#10;Automatikusan generált leírás">
            <a:extLst>
              <a:ext uri="{FF2B5EF4-FFF2-40B4-BE49-F238E27FC236}">
                <a16:creationId xmlns:a16="http://schemas.microsoft.com/office/drawing/2014/main" id="{30E0891F-B86E-4ABF-ABA8-EA59F7D193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4" t="1" b="751"/>
          <a:stretch/>
        </p:blipFill>
        <p:spPr bwMode="auto">
          <a:xfrm rot="5400000">
            <a:off x="3758820" y="2325758"/>
            <a:ext cx="5707413" cy="3116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A képen síelés, sziluett látható&#10;&#10;Automatikusan generált leírás">
            <a:extLst>
              <a:ext uri="{FF2B5EF4-FFF2-40B4-BE49-F238E27FC236}">
                <a16:creationId xmlns:a16="http://schemas.microsoft.com/office/drawing/2014/main" id="{73C65920-F5B2-41CC-82EF-2E73E9C12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281" y="4012079"/>
            <a:ext cx="2994171" cy="21386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607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01E87C89-5223-4C1F-890A-A6D079295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38559" y="1522300"/>
            <a:ext cx="2169617" cy="4369441"/>
          </a:xfrm>
        </p:spPr>
        <p:txBody>
          <a:bodyPr>
            <a:normAutofit/>
          </a:bodyPr>
          <a:lstStyle/>
          <a:p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u-H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hope</a:t>
            </a:r>
            <a:endParaRPr lang="hu-H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1408C5-5BEC-4C3A-AFCA-A4E22447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5" name="Slika 1">
            <a:extLst>
              <a:ext uri="{FF2B5EF4-FFF2-40B4-BE49-F238E27FC236}">
                <a16:creationId xmlns:a16="http://schemas.microsoft.com/office/drawing/2014/main" id="{B4E00BB1-E9B8-43DB-A60F-2E2B059E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632" y="8179"/>
            <a:ext cx="8454736" cy="1203820"/>
          </a:xfrm>
          <a:prstGeom prst="rect">
            <a:avLst/>
          </a:prstGeo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254979D-C7C7-4A9C-89AD-63A84CCE9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39E1474-AD22-4C82-AECA-1BFC144B4339}"/>
              </a:ext>
            </a:extLst>
          </p:cNvPr>
          <p:cNvSpPr txBox="1"/>
          <p:nvPr/>
        </p:nvSpPr>
        <p:spPr>
          <a:xfrm>
            <a:off x="0" y="6488668"/>
            <a:ext cx="186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Kőszeg, Hungary</a:t>
            </a:r>
          </a:p>
        </p:txBody>
      </p:sp>
      <p:pic>
        <p:nvPicPr>
          <p:cNvPr id="1026" name="Picture 2" descr="A képen természet, füst, kültéri, levegő látható&#10;&#10;Automatikusan generált leírás">
            <a:extLst>
              <a:ext uri="{FF2B5EF4-FFF2-40B4-BE49-F238E27FC236}">
                <a16:creationId xmlns:a16="http://schemas.microsoft.com/office/drawing/2014/main" id="{FC9D8BCC-4E9A-412C-B69D-E214A617E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298" y="1086266"/>
            <a:ext cx="7449424" cy="55870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606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seppecske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117</TotalTime>
  <Words>99</Words>
  <Application>Microsoft Office PowerPoint</Application>
  <PresentationFormat>Szélesvásznú</PresentationFormat>
  <Paragraphs>29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Tw Cen MT</vt:lpstr>
      <vt:lpstr>Cseppecske</vt:lpstr>
      <vt:lpstr>Transportation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Transportation</dc:title>
  <dc:creator>István Mátrai</dc:creator>
  <cp:lastModifiedBy>István Mátrai</cp:lastModifiedBy>
  <cp:revision>2</cp:revision>
  <dcterms:created xsi:type="dcterms:W3CDTF">2021-09-21T10:50:59Z</dcterms:created>
  <dcterms:modified xsi:type="dcterms:W3CDTF">2021-09-22T21:37:43Z</dcterms:modified>
</cp:coreProperties>
</file>