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8" r:id="rId3"/>
    <p:sldId id="272" r:id="rId4"/>
    <p:sldId id="271" r:id="rId5"/>
    <p:sldId id="259" r:id="rId6"/>
    <p:sldId id="260" r:id="rId7"/>
    <p:sldId id="263" r:id="rId8"/>
    <p:sldId id="265" r:id="rId9"/>
    <p:sldId id="267" r:id="rId10"/>
    <p:sldId id="261" r:id="rId11"/>
    <p:sldId id="262" r:id="rId12"/>
    <p:sldId id="270" r:id="rId13"/>
    <p:sldId id="266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8807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420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800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996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6980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464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357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774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884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667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4224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0803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3390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108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8719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6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FE9F3-F373-41C5-BF9B-DB4E1C672E14}" type="datetimeFigureOut">
              <a:rPr lang="nl-NL" smtClean="0"/>
              <a:t>21-9-2021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0A10A5C-BE44-42A0-957A-D11FB7AF4C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57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een fotobeschrijving beschikbaar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7279" y="3076508"/>
            <a:ext cx="1778979" cy="187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49D01F1-E3D1-4501-8E40-9329333F5F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latin typeface="Arial Narrow" panose="020B0606020202030204" pitchFamily="34" charset="0"/>
              </a:rPr>
              <a:t>Meerssen / Netherlands</a:t>
            </a:r>
            <a:br>
              <a:rPr lang="nl-NL" dirty="0">
                <a:latin typeface="Arial Narrow" panose="020B0606020202030204" pitchFamily="34" charset="0"/>
              </a:rPr>
            </a:br>
            <a:r>
              <a:rPr lang="nl-NL" dirty="0" err="1">
                <a:latin typeface="Arial Narrow" panose="020B0606020202030204" pitchFamily="34" charset="0"/>
              </a:rPr>
              <a:t>Juniors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for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seniors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ageing</a:t>
            </a:r>
            <a:endParaRPr lang="nl-NL" dirty="0">
              <a:latin typeface="Arial Narrow" panose="020B0606020202030204" pitchFamily="34" charset="0"/>
            </a:endParaRPr>
          </a:p>
        </p:txBody>
      </p:sp>
      <p:sp>
        <p:nvSpPr>
          <p:cNvPr id="6" name="AutoShape 6" descr="Afbeeldingsresultaat voor douzelage meerssen"/>
          <p:cNvSpPr>
            <a:spLocks noGrp="1" noChangeAspect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Presentation </a:t>
            </a:r>
            <a:r>
              <a:rPr lang="nl-NL" dirty="0" err="1"/>
              <a:t>Judenburg</a:t>
            </a:r>
            <a:r>
              <a:rPr lang="nl-NL" dirty="0"/>
              <a:t> </a:t>
            </a:r>
            <a:r>
              <a:rPr lang="nl-NL" dirty="0" smtClean="0"/>
              <a:t>September 23</a:t>
            </a:r>
            <a:r>
              <a:rPr lang="nl-NL" baseline="30000" dirty="0" smtClean="0"/>
              <a:t>rd</a:t>
            </a:r>
            <a:r>
              <a:rPr lang="nl-NL" dirty="0" smtClean="0"/>
              <a:t> 2021  </a:t>
            </a:r>
            <a:endParaRPr lang="nl-NL" dirty="0"/>
          </a:p>
        </p:txBody>
      </p:sp>
      <p:pic>
        <p:nvPicPr>
          <p:cNvPr id="1026" name="Picture 2" descr="www.douzelage.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8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76600" y="5367338"/>
            <a:ext cx="8915400" cy="493712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boom, buiten, weg, stoeprand&#10;&#10;Automatisch gegenereerde beschrijving">
            <a:extLst>
              <a:ext uri="{FF2B5EF4-FFF2-40B4-BE49-F238E27FC236}">
                <a16:creationId xmlns:a16="http://schemas.microsoft.com/office/drawing/2014/main" id="{A74FD719-C566-EA4B-AE62-A00450F11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709" y="1562925"/>
            <a:ext cx="7338059" cy="466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tekst, weg, lucht, buiten&#10;&#10;Automatisch gegenereerde beschrijving">
            <a:extLst>
              <a:ext uri="{FF2B5EF4-FFF2-40B4-BE49-F238E27FC236}">
                <a16:creationId xmlns:a16="http://schemas.microsoft.com/office/drawing/2014/main" id="{A4520860-5926-414E-9B72-A5DE42BDD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185" y="1691206"/>
            <a:ext cx="6183629" cy="461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5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Meerssen: </a:t>
            </a:r>
            <a:r>
              <a:rPr lang="nl-NL" dirty="0" err="1" smtClean="0"/>
              <a:t>Wheelchair</a:t>
            </a:r>
            <a:r>
              <a:rPr lang="nl-NL" dirty="0" smtClean="0"/>
              <a:t> </a:t>
            </a:r>
            <a:r>
              <a:rPr lang="nl-NL" dirty="0" err="1" smtClean="0"/>
              <a:t>Friendly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boom, buiten&#10;&#10;Automatisch gegenereerde beschrijving">
            <a:extLst>
              <a:ext uri="{FF2B5EF4-FFF2-40B4-BE49-F238E27FC236}">
                <a16:creationId xmlns:a16="http://schemas.microsoft.com/office/drawing/2014/main" id="{E7F6E0B8-DF84-764F-B789-0AC32E02C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8888" y="2150217"/>
            <a:ext cx="4426581" cy="38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7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boom, buiten, persoon, mensen&#10;&#10;Automatisch gegenereerde beschrijving">
            <a:extLst>
              <a:ext uri="{FF2B5EF4-FFF2-40B4-BE49-F238E27FC236}">
                <a16:creationId xmlns:a16="http://schemas.microsoft.com/office/drawing/2014/main" id="{FAD4A4A5-4EB7-5D4A-BF6F-5AF2CE6DF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40" y="1691206"/>
            <a:ext cx="6309360" cy="461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1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weg, buiten, motor, transport&#10;&#10;Automatisch gegenereerde beschrijving">
            <a:extLst>
              <a:ext uri="{FF2B5EF4-FFF2-40B4-BE49-F238E27FC236}">
                <a16:creationId xmlns:a16="http://schemas.microsoft.com/office/drawing/2014/main" id="{7F4DA365-A399-B545-94C8-4BA582321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890" y="1691206"/>
            <a:ext cx="7040880" cy="46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1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buiten, gebouw, lucht, weg&#10;&#10;Automatisch gegenereerde beschrijving">
            <a:extLst>
              <a:ext uri="{FF2B5EF4-FFF2-40B4-BE49-F238E27FC236}">
                <a16:creationId xmlns:a16="http://schemas.microsoft.com/office/drawing/2014/main" id="{CDE7BCDB-C187-0646-9F80-DAA5D4DC8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10" y="1691206"/>
            <a:ext cx="5543550" cy="458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2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buiten, gebouw, fiets, straat&#10;&#10;Automatisch gegenereerde beschrijving">
            <a:extLst>
              <a:ext uri="{FF2B5EF4-FFF2-40B4-BE49-F238E27FC236}">
                <a16:creationId xmlns:a16="http://schemas.microsoft.com/office/drawing/2014/main" id="{2D127A26-E4E9-8F42-81A2-9B1871E26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40" y="1691206"/>
            <a:ext cx="6777990" cy="465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94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tekst, buiten, gebouw, fiets&#10;&#10;Automatisch gegenereerde beschrijving">
            <a:extLst>
              <a:ext uri="{FF2B5EF4-FFF2-40B4-BE49-F238E27FC236}">
                <a16:creationId xmlns:a16="http://schemas.microsoft.com/office/drawing/2014/main" id="{93FC6522-CFA7-EA42-B354-890A568F8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15" y="1845735"/>
            <a:ext cx="6160770" cy="441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13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meubels&#10;&#10;Automatisch gegenereerde beschrijving">
            <a:extLst>
              <a:ext uri="{FF2B5EF4-FFF2-40B4-BE49-F238E27FC236}">
                <a16:creationId xmlns:a16="http://schemas.microsoft.com/office/drawing/2014/main" id="{7D9E6C49-2C03-8C47-BCEB-38D00681C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4877" y="1945855"/>
            <a:ext cx="4634655" cy="419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8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tekst, stoel, gebied, meubels&#10;&#10;Automatisch gegenereerde beschrijving">
            <a:extLst>
              <a:ext uri="{FF2B5EF4-FFF2-40B4-BE49-F238E27FC236}">
                <a16:creationId xmlns:a16="http://schemas.microsoft.com/office/drawing/2014/main" id="{2EB6B2E0-EA9C-8145-99E3-C831D1943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385" y="1691206"/>
            <a:ext cx="6275069" cy="465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18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tekst, meubels, eettafel&#10;&#10;Automatisch gegenereerde beschrijving">
            <a:extLst>
              <a:ext uri="{FF2B5EF4-FFF2-40B4-BE49-F238E27FC236}">
                <a16:creationId xmlns:a16="http://schemas.microsoft.com/office/drawing/2014/main" id="{573A3551-C19A-5847-A578-90E4851B3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860" y="1691206"/>
            <a:ext cx="7818120" cy="468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78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tekst, gebouw, buiten, straat&#10;&#10;Automatisch gegenereerde beschrijving">
            <a:extLst>
              <a:ext uri="{FF2B5EF4-FFF2-40B4-BE49-F238E27FC236}">
                <a16:creationId xmlns:a16="http://schemas.microsoft.com/office/drawing/2014/main" id="{87E9EB5A-2FD4-F743-B866-C1991B14A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230" y="1691206"/>
            <a:ext cx="5977890" cy="460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tekst, gebouw, weg, buiten&#10;&#10;Automatisch gegenereerde beschrijving">
            <a:extLst>
              <a:ext uri="{FF2B5EF4-FFF2-40B4-BE49-F238E27FC236}">
                <a16:creationId xmlns:a16="http://schemas.microsoft.com/office/drawing/2014/main" id="{D92E73CF-D808-AD41-9930-BE864BDB3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1691206"/>
            <a:ext cx="7189470" cy="459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89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Meerssen: </a:t>
            </a:r>
            <a:r>
              <a:rPr lang="nl-NL" dirty="0" err="1"/>
              <a:t>Wheelchair</a:t>
            </a:r>
            <a:r>
              <a:rPr lang="nl-NL" dirty="0"/>
              <a:t> </a:t>
            </a:r>
            <a:r>
              <a:rPr lang="nl-NL" dirty="0" err="1"/>
              <a:t>Friendly</a:t>
            </a:r>
            <a:r>
              <a:rPr lang="nl-NL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878763" y="2125663"/>
            <a:ext cx="4313237" cy="3778250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6" name="Afbeelding 5" descr="Afbeelding met buiten, gebouw, steen&#10;&#10;Automatisch gegenereerde beschrijving">
            <a:extLst>
              <a:ext uri="{FF2B5EF4-FFF2-40B4-BE49-F238E27FC236}">
                <a16:creationId xmlns:a16="http://schemas.microsoft.com/office/drawing/2014/main" id="{D5F93D88-0083-D845-AD92-0C71DBE0C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23360" y="1611630"/>
            <a:ext cx="4594860" cy="473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54159"/>
      </p:ext>
    </p:extLst>
  </p:cSld>
  <p:clrMapOvr>
    <a:masterClrMapping/>
  </p:clrMapOvr>
</p:sld>
</file>

<file path=ppt/theme/theme1.xml><?xml version="1.0" encoding="utf-8"?>
<a:theme xmlns:a="http://schemas.openxmlformats.org/drawingml/2006/main" name="Sliert">
  <a:themeElements>
    <a:clrScheme name="Sliert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lier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ert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83</Words>
  <Application>Microsoft Office PowerPoint</Application>
  <PresentationFormat>Breedbeeld</PresentationFormat>
  <Paragraphs>86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Arial Narrow</vt:lpstr>
      <vt:lpstr>Century Gothic</vt:lpstr>
      <vt:lpstr>Wingdings 3</vt:lpstr>
      <vt:lpstr>Sliert</vt:lpstr>
      <vt:lpstr>Meerssen / Netherlands Juniors for seniors ageing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  <vt:lpstr>Meerssen: Wheelchair Friendly?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Meerssen / Netherlands Juniors for seniors ageing</dc:title>
  <dc:creator>Wil Schrijnemaekers</dc:creator>
  <cp:lastModifiedBy>Frijns,Lonneke L.C.J.</cp:lastModifiedBy>
  <cp:revision>18</cp:revision>
  <dcterms:created xsi:type="dcterms:W3CDTF">2020-03-05T17:00:36Z</dcterms:created>
  <dcterms:modified xsi:type="dcterms:W3CDTF">2021-09-21T13:36:28Z</dcterms:modified>
</cp:coreProperties>
</file>