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45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>
            <a:extLst>
              <a:ext uri="{FF2B5EF4-FFF2-40B4-BE49-F238E27FC236}">
                <a16:creationId xmlns:a16="http://schemas.microsoft.com/office/drawing/2014/main" id="{A83ADC81-940A-4FCA-8F8C-4A570175F5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Europe for Citizens    ACTAGE    -   event #2      Judenburg     Kőszeg team</a:t>
            </a:r>
            <a:endParaRPr lang="hu-HU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4E6E6F4E-2DBD-4EFD-9385-2784424FFB9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9C3057-25A3-4F96-B60F-F716EC3B43DA}" type="datetimeFigureOut">
              <a:rPr lang="hu-HU" smtClean="0"/>
              <a:t>2020. 09. 03.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4E0113F2-F6CD-4E95-8E12-0F4C7A20F94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7A12D6BB-21D5-4BE5-9176-1D08155C2D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DD8583-9471-4983-83EB-3788D21B04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08456192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Europe for Citizens    ACTAGE    -   event #2      Judenburg     Kőszeg team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CD670F-C031-4B79-ABB2-4663DD1EEACA}" type="datetimeFigureOut">
              <a:rPr lang="hu-HU" smtClean="0"/>
              <a:t>2020. 09. 03.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DAAE2-58BA-4DAC-BBF1-5BCF4F3174C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33529322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49E2202-C541-4CD1-82E0-273B7BB0D0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B4C9D94F-02B4-4101-B86D-AEFCEEB811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64AD348-B563-4650-BFC6-92AED39D3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4A59F-29F0-40CB-BB09-A258349F38F4}" type="datetimeFigureOut">
              <a:rPr lang="hu-HU" smtClean="0"/>
              <a:t>2020. 09. 03.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F33241B-766D-4166-9B67-A0639CF7A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7EC82E2-9091-4805-9290-3CD0EEAA9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FADD4-DFB1-41B4-9BA8-47E8C41F986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30138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709E8DB-0E28-4BA8-B451-2A856EF67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33894F5-B939-4DBD-9535-4271DAB12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031CB5F-7FFC-4F6D-A7F3-F175759FD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4A59F-29F0-40CB-BB09-A258349F38F4}" type="datetimeFigureOut">
              <a:rPr lang="hu-HU" smtClean="0"/>
              <a:t>2020. 09. 03.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7B0A5F1-D880-47B1-BEF5-4B1A16B7D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00F600B-BB36-40C5-A3D7-C4F68A1B7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FADD4-DFB1-41B4-9BA8-47E8C41F986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00630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7B90974-33E1-4033-8AD7-E7A3845C8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273FE95C-0ABC-4FAF-A4B3-A1A0E5E853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E7D8F3D-F13B-4D99-A2D9-BF39F6935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4A59F-29F0-40CB-BB09-A258349F38F4}" type="datetimeFigureOut">
              <a:rPr lang="hu-HU" smtClean="0"/>
              <a:t>2020. 09. 03.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F06B7D7-F60A-4C3C-AE35-4806A9F2A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F40E526-84C2-42EE-961A-AF5202FF3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FADD4-DFB1-41B4-9BA8-47E8C41F986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95785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B795209-BF71-4AA9-B16E-C1BF75DB6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3B7C4F6-B3BC-4941-97DA-6B93F72468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0FD8279C-9D39-4E24-8455-9574705744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B250148-BBD4-47D9-9F19-8B1C623D2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4A59F-29F0-40CB-BB09-A258349F38F4}" type="datetimeFigureOut">
              <a:rPr lang="hu-HU" smtClean="0"/>
              <a:t>2020. 09. 03.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A0EF8121-1ABA-4360-9573-B578B5FED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BAC3B0CE-8B35-4E83-8511-B86B44667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FADD4-DFB1-41B4-9BA8-47E8C41F986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80613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4EF5EA6-A66B-4D6A-BD8C-ED32C295A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2800499-B10F-4460-94D6-F93C98CCC3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EA9EEB0F-BF05-42F7-A68C-4C1E0B565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97704050-2ABC-45C3-A3E1-C3A495314F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257CD2BC-3B41-4E89-90ED-C1F0737F0B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F9F1858E-0F4B-4D4A-B005-39087C422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4A59F-29F0-40CB-BB09-A258349F38F4}" type="datetimeFigureOut">
              <a:rPr lang="hu-HU" smtClean="0"/>
              <a:t>2020. 09. 03.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A8AA3C92-A677-41CE-B496-0C4E1F730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AFDF9B49-560C-443A-8C6B-9DF6253BF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FADD4-DFB1-41B4-9BA8-47E8C41F986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79123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3335110-4876-407F-98B4-199E74A34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94F96995-2E4C-4F93-B02E-786F1061D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4A59F-29F0-40CB-BB09-A258349F38F4}" type="datetimeFigureOut">
              <a:rPr lang="hu-HU" smtClean="0"/>
              <a:t>2020. 09. 03.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F9F77758-90FD-40ED-9F02-3222B03C6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48DAA716-15A6-4535-A988-8E8D73E2F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FADD4-DFB1-41B4-9BA8-47E8C41F986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63898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8701A503-593B-4FD9-99ED-35639615D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4A59F-29F0-40CB-BB09-A258349F38F4}" type="datetimeFigureOut">
              <a:rPr lang="hu-HU" smtClean="0"/>
              <a:t>2020. 09. 03.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34FF560A-7333-4FC0-B1BC-985B701B1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D8EFC076-5AA2-4599-9FCA-01FDEDF95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FADD4-DFB1-41B4-9BA8-47E8C41F986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12748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4ED382B-2E76-4173-B6C8-1EEE1EA63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83FF370-E794-44AD-8AA1-1AA62C1ED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30F68E31-BFAD-4260-9725-B560998181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FC8D97CC-CA96-42B9-B014-C47A2BF03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4A59F-29F0-40CB-BB09-A258349F38F4}" type="datetimeFigureOut">
              <a:rPr lang="hu-HU" smtClean="0"/>
              <a:t>2020. 09. 03.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C9E704F-4B87-4E81-8886-D148A89A9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2F91C387-3A09-4D11-91CD-B08B5E3B8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FADD4-DFB1-41B4-9BA8-47E8C41F986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23596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EE78525-33F3-40EB-B4EE-33641FA65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3D1E06D5-1117-4DDB-89A3-09E3825FC2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9437431F-D472-4E06-8D78-B6BFBFDE5A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5D4B7F3-194D-4C99-87A4-8EA822C15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4A59F-29F0-40CB-BB09-A258349F38F4}" type="datetimeFigureOut">
              <a:rPr lang="hu-HU" smtClean="0"/>
              <a:t>2020. 09. 03.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5ADAEDAD-47F0-4CF8-9E28-0EB9A6F5A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407304D3-91CC-49FA-8BDE-CFF27D963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FADD4-DFB1-41B4-9BA8-47E8C41F986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06748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5B92559-93DB-478E-9D00-CB6FCD9D5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615C01D8-975C-4B82-B259-CABE99334B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90C857D-09F3-486A-81D3-211CD7462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4A59F-29F0-40CB-BB09-A258349F38F4}" type="datetimeFigureOut">
              <a:rPr lang="hu-HU" smtClean="0"/>
              <a:t>2020. 09. 03.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78E1612-F407-4C6D-AB02-060838A1C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FAF375D-ABC3-4441-92FA-A470BF2DB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FADD4-DFB1-41B4-9BA8-47E8C41F986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08159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8C1523AC-8CF7-42C3-B569-9838E2487B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37141E06-CEFA-438A-86EE-135094C6B3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93D569F-BFD4-432E-A2CB-66F6711EE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4A59F-29F0-40CB-BB09-A258349F38F4}" type="datetimeFigureOut">
              <a:rPr lang="hu-HU" smtClean="0"/>
              <a:t>2020. 09. 03.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FB2F427-3925-4FBA-A73A-3077F6AC2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921672A-ED25-4960-BA81-763C02400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FADD4-DFB1-41B4-9BA8-47E8C41F986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06260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1922">
              <a:schemeClr val="accent1">
                <a:lumMod val="40000"/>
                <a:lumOff val="60000"/>
                <a:alpha val="55000"/>
              </a:schemeClr>
            </a:gs>
            <a:gs pos="11470">
              <a:srgbClr val="B1C4E7"/>
            </a:gs>
            <a:gs pos="0">
              <a:schemeClr val="accent1">
                <a:lumMod val="41000"/>
                <a:lumOff val="59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36E2CDB0-8569-4113-B276-59624A06B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022D8C8-3933-4EDE-B2BE-080B9ABB6E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BA5CF51-0C8B-4901-8991-5CE856C222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4A59F-29F0-40CB-BB09-A258349F38F4}" type="datetimeFigureOut">
              <a:rPr lang="hu-HU" smtClean="0"/>
              <a:t>2020. 09. 03.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A352AE9-4A9A-4FCE-B196-1E387699C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E87C7F5-DD98-4105-B501-127EE831A8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FADD4-DFB1-41B4-9BA8-47E8C41F986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74993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B3C8C9AC-4A05-429B-A353-F640F0DDBDD9}"/>
              </a:ext>
            </a:extLst>
          </p:cNvPr>
          <p:cNvSpPr txBox="1"/>
          <p:nvPr/>
        </p:nvSpPr>
        <p:spPr>
          <a:xfrm>
            <a:off x="880843" y="2130804"/>
            <a:ext cx="1010034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BDB1EF1D-5AD3-427C-919C-DA9EFB8B93F5}"/>
              </a:ext>
            </a:extLst>
          </p:cNvPr>
          <p:cNvPicPr/>
          <p:nvPr/>
        </p:nvPicPr>
        <p:blipFill rotWithShape="1">
          <a:blip r:embed="rId2"/>
          <a:srcRect l="1157" t="14109" r="18817" b="12110"/>
          <a:stretch/>
        </p:blipFill>
        <p:spPr bwMode="auto">
          <a:xfrm>
            <a:off x="2136000" y="1269000"/>
            <a:ext cx="7920000" cy="432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671A8B07-68BA-4666-9175-C5C265CB15F1}"/>
              </a:ext>
            </a:extLst>
          </p:cNvPr>
          <p:cNvSpPr txBox="1"/>
          <p:nvPr/>
        </p:nvSpPr>
        <p:spPr>
          <a:xfrm>
            <a:off x="1887523" y="1333850"/>
            <a:ext cx="872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1870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CE862775-7819-41AD-93C7-F88B36E7A2EC}"/>
              </a:ext>
            </a:extLst>
          </p:cNvPr>
          <p:cNvSpPr txBox="1"/>
          <p:nvPr/>
        </p:nvSpPr>
        <p:spPr>
          <a:xfrm>
            <a:off x="1333850" y="587229"/>
            <a:ext cx="9127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Population</a:t>
            </a:r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pyramid</a:t>
            </a:r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Hungary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9854151B-3EDA-4880-8EA9-0638E6852DBC}"/>
              </a:ext>
            </a:extLst>
          </p:cNvPr>
          <p:cNvPicPr/>
          <p:nvPr/>
        </p:nvPicPr>
        <p:blipFill rotWithShape="1">
          <a:blip r:embed="rId3"/>
          <a:srcRect l="1158" t="14108" r="19147" b="12111"/>
          <a:stretch/>
        </p:blipFill>
        <p:spPr bwMode="auto">
          <a:xfrm>
            <a:off x="1887523" y="1269000"/>
            <a:ext cx="8295640" cy="43199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AF9E646C-A352-4642-9A7E-4DE846847283}"/>
              </a:ext>
            </a:extLst>
          </p:cNvPr>
          <p:cNvSpPr txBox="1"/>
          <p:nvPr/>
        </p:nvSpPr>
        <p:spPr>
          <a:xfrm>
            <a:off x="2050666" y="1899971"/>
            <a:ext cx="1005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1900</a:t>
            </a: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80597F2E-A4CF-4AA0-919D-04FB424BD6E0}"/>
              </a:ext>
            </a:extLst>
          </p:cNvPr>
          <p:cNvPicPr/>
          <p:nvPr/>
        </p:nvPicPr>
        <p:blipFill rotWithShape="1">
          <a:blip r:embed="rId4"/>
          <a:srcRect l="1322" t="14403" r="18817" b="12112"/>
          <a:stretch/>
        </p:blipFill>
        <p:spPr bwMode="auto">
          <a:xfrm>
            <a:off x="1923097" y="1269047"/>
            <a:ext cx="8345805" cy="43199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Szövegdoboz 11">
            <a:extLst>
              <a:ext uri="{FF2B5EF4-FFF2-40B4-BE49-F238E27FC236}">
                <a16:creationId xmlns:a16="http://schemas.microsoft.com/office/drawing/2014/main" id="{6B5BE9D0-E73C-4CD4-8D3E-7B069444B369}"/>
              </a:ext>
            </a:extLst>
          </p:cNvPr>
          <p:cNvSpPr txBox="1"/>
          <p:nvPr/>
        </p:nvSpPr>
        <p:spPr>
          <a:xfrm>
            <a:off x="11829448" y="24660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hu-HU" dirty="0"/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FFDAB1D8-745E-44A8-8360-57EC85B643AF}"/>
              </a:ext>
            </a:extLst>
          </p:cNvPr>
          <p:cNvSpPr txBox="1"/>
          <p:nvPr/>
        </p:nvSpPr>
        <p:spPr>
          <a:xfrm>
            <a:off x="1887523" y="2604591"/>
            <a:ext cx="1005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1930</a:t>
            </a:r>
          </a:p>
        </p:txBody>
      </p:sp>
      <p:pic>
        <p:nvPicPr>
          <p:cNvPr id="14" name="Kép 13">
            <a:extLst>
              <a:ext uri="{FF2B5EF4-FFF2-40B4-BE49-F238E27FC236}">
                <a16:creationId xmlns:a16="http://schemas.microsoft.com/office/drawing/2014/main" id="{AC1309E7-9C90-43DE-8AB9-C7C3769885B2}"/>
              </a:ext>
            </a:extLst>
          </p:cNvPr>
          <p:cNvPicPr/>
          <p:nvPr/>
        </p:nvPicPr>
        <p:blipFill rotWithShape="1">
          <a:blip r:embed="rId5"/>
          <a:srcRect l="827" t="14697" r="19312" b="12111"/>
          <a:stretch/>
        </p:blipFill>
        <p:spPr bwMode="auto">
          <a:xfrm>
            <a:off x="1920240" y="1276350"/>
            <a:ext cx="8351520" cy="43053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Szövegdoboz 14">
            <a:extLst>
              <a:ext uri="{FF2B5EF4-FFF2-40B4-BE49-F238E27FC236}">
                <a16:creationId xmlns:a16="http://schemas.microsoft.com/office/drawing/2014/main" id="{E4106E4B-85F2-420A-A9EF-4F1E21D5FDF4}"/>
              </a:ext>
            </a:extLst>
          </p:cNvPr>
          <p:cNvSpPr txBox="1"/>
          <p:nvPr/>
        </p:nvSpPr>
        <p:spPr>
          <a:xfrm>
            <a:off x="1951104" y="3028047"/>
            <a:ext cx="1005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1960</a:t>
            </a:r>
          </a:p>
        </p:txBody>
      </p:sp>
      <p:pic>
        <p:nvPicPr>
          <p:cNvPr id="16" name="Kép 15">
            <a:extLst>
              <a:ext uri="{FF2B5EF4-FFF2-40B4-BE49-F238E27FC236}">
                <a16:creationId xmlns:a16="http://schemas.microsoft.com/office/drawing/2014/main" id="{1CDDBDA0-3D34-4FCB-8C38-06B9DF3B2C73}"/>
              </a:ext>
            </a:extLst>
          </p:cNvPr>
          <p:cNvPicPr/>
          <p:nvPr/>
        </p:nvPicPr>
        <p:blipFill rotWithShape="1">
          <a:blip r:embed="rId6"/>
          <a:srcRect l="827" t="14109" r="18816" b="12112"/>
          <a:stretch/>
        </p:blipFill>
        <p:spPr bwMode="auto">
          <a:xfrm>
            <a:off x="1913890" y="1269047"/>
            <a:ext cx="8364220" cy="43199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Szövegdoboz 16">
            <a:extLst>
              <a:ext uri="{FF2B5EF4-FFF2-40B4-BE49-F238E27FC236}">
                <a16:creationId xmlns:a16="http://schemas.microsoft.com/office/drawing/2014/main" id="{D1B7F52B-952A-45CE-8515-726599F62553}"/>
              </a:ext>
            </a:extLst>
          </p:cNvPr>
          <p:cNvSpPr txBox="1"/>
          <p:nvPr/>
        </p:nvSpPr>
        <p:spPr>
          <a:xfrm>
            <a:off x="2108998" y="4048940"/>
            <a:ext cx="1005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1990</a:t>
            </a:r>
          </a:p>
        </p:txBody>
      </p:sp>
      <p:pic>
        <p:nvPicPr>
          <p:cNvPr id="18" name="Kép 17">
            <a:extLst>
              <a:ext uri="{FF2B5EF4-FFF2-40B4-BE49-F238E27FC236}">
                <a16:creationId xmlns:a16="http://schemas.microsoft.com/office/drawing/2014/main" id="{63AD301E-97F4-4E16-A679-02631D2A1216}"/>
              </a:ext>
            </a:extLst>
          </p:cNvPr>
          <p:cNvPicPr/>
          <p:nvPr/>
        </p:nvPicPr>
        <p:blipFill rotWithShape="1">
          <a:blip r:embed="rId7"/>
          <a:srcRect l="1323" t="14404" r="20766" b="12110"/>
          <a:stretch/>
        </p:blipFill>
        <p:spPr bwMode="auto">
          <a:xfrm>
            <a:off x="1974850" y="1269047"/>
            <a:ext cx="8242300" cy="43199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Szövegdoboz 18">
            <a:extLst>
              <a:ext uri="{FF2B5EF4-FFF2-40B4-BE49-F238E27FC236}">
                <a16:creationId xmlns:a16="http://schemas.microsoft.com/office/drawing/2014/main" id="{FAD6E94C-0CC5-49DA-A1AF-E4B1BC6D58E1}"/>
              </a:ext>
            </a:extLst>
          </p:cNvPr>
          <p:cNvSpPr txBox="1"/>
          <p:nvPr/>
        </p:nvSpPr>
        <p:spPr>
          <a:xfrm>
            <a:off x="2041053" y="4888761"/>
            <a:ext cx="1005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2005</a:t>
            </a:r>
          </a:p>
        </p:txBody>
      </p:sp>
      <p:pic>
        <p:nvPicPr>
          <p:cNvPr id="20" name="Kép 19">
            <a:extLst>
              <a:ext uri="{FF2B5EF4-FFF2-40B4-BE49-F238E27FC236}">
                <a16:creationId xmlns:a16="http://schemas.microsoft.com/office/drawing/2014/main" id="{9539FBA8-1225-4E6F-8299-504ECF3E48D2}"/>
              </a:ext>
            </a:extLst>
          </p:cNvPr>
          <p:cNvPicPr/>
          <p:nvPr/>
        </p:nvPicPr>
        <p:blipFill rotWithShape="1">
          <a:blip r:embed="rId8"/>
          <a:srcRect l="1488" t="14110" r="19147" b="11817"/>
          <a:stretch/>
        </p:blipFill>
        <p:spPr bwMode="auto">
          <a:xfrm>
            <a:off x="1981835" y="1269047"/>
            <a:ext cx="8228330" cy="43199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1" name="Szövegdoboz 20">
            <a:extLst>
              <a:ext uri="{FF2B5EF4-FFF2-40B4-BE49-F238E27FC236}">
                <a16:creationId xmlns:a16="http://schemas.microsoft.com/office/drawing/2014/main" id="{ECEECDC0-4D49-436B-865B-E5E0329BFBCF}"/>
              </a:ext>
            </a:extLst>
          </p:cNvPr>
          <p:cNvSpPr txBox="1"/>
          <p:nvPr/>
        </p:nvSpPr>
        <p:spPr>
          <a:xfrm>
            <a:off x="9226943" y="1553722"/>
            <a:ext cx="1005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2015</a:t>
            </a:r>
          </a:p>
        </p:txBody>
      </p:sp>
      <p:pic>
        <p:nvPicPr>
          <p:cNvPr id="22" name="Kép 21">
            <a:extLst>
              <a:ext uri="{FF2B5EF4-FFF2-40B4-BE49-F238E27FC236}">
                <a16:creationId xmlns:a16="http://schemas.microsoft.com/office/drawing/2014/main" id="{3EDC9F36-6556-4D74-98C3-327BC6EE49CE}"/>
              </a:ext>
            </a:extLst>
          </p:cNvPr>
          <p:cNvPicPr/>
          <p:nvPr/>
        </p:nvPicPr>
        <p:blipFill rotWithShape="1">
          <a:blip r:embed="rId9"/>
          <a:srcRect l="1653" t="14428" r="18966" b="12011"/>
          <a:stretch/>
        </p:blipFill>
        <p:spPr bwMode="auto">
          <a:xfrm>
            <a:off x="1952307" y="1269047"/>
            <a:ext cx="8287385" cy="43199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Szövegdoboz 22">
            <a:extLst>
              <a:ext uri="{FF2B5EF4-FFF2-40B4-BE49-F238E27FC236}">
                <a16:creationId xmlns:a16="http://schemas.microsoft.com/office/drawing/2014/main" id="{482CA049-C9F5-4F59-A6F1-AEE58510333C}"/>
              </a:ext>
            </a:extLst>
          </p:cNvPr>
          <p:cNvSpPr txBox="1"/>
          <p:nvPr/>
        </p:nvSpPr>
        <p:spPr>
          <a:xfrm>
            <a:off x="9406489" y="2104193"/>
            <a:ext cx="1005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</a:p>
        </p:txBody>
      </p:sp>
      <p:pic>
        <p:nvPicPr>
          <p:cNvPr id="24" name="Kép 23">
            <a:extLst>
              <a:ext uri="{FF2B5EF4-FFF2-40B4-BE49-F238E27FC236}">
                <a16:creationId xmlns:a16="http://schemas.microsoft.com/office/drawing/2014/main" id="{96D6B695-5B8D-47E1-BCB1-4E6FEF4FC4E9}"/>
              </a:ext>
            </a:extLst>
          </p:cNvPr>
          <p:cNvPicPr/>
          <p:nvPr/>
        </p:nvPicPr>
        <p:blipFill rotWithShape="1">
          <a:blip r:embed="rId10"/>
          <a:srcRect l="1157" t="14351" r="18813" b="11834"/>
          <a:stretch/>
        </p:blipFill>
        <p:spPr bwMode="auto">
          <a:xfrm>
            <a:off x="1932940" y="1269047"/>
            <a:ext cx="8326120" cy="43199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5" name="Szövegdoboz 24">
            <a:extLst>
              <a:ext uri="{FF2B5EF4-FFF2-40B4-BE49-F238E27FC236}">
                <a16:creationId xmlns:a16="http://schemas.microsoft.com/office/drawing/2014/main" id="{D8F5B612-80A7-4316-A33F-988A9FFF59CF}"/>
              </a:ext>
            </a:extLst>
          </p:cNvPr>
          <p:cNvSpPr txBox="1"/>
          <p:nvPr/>
        </p:nvSpPr>
        <p:spPr>
          <a:xfrm>
            <a:off x="9580457" y="2783647"/>
            <a:ext cx="1005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2030</a:t>
            </a:r>
          </a:p>
        </p:txBody>
      </p:sp>
      <p:pic>
        <p:nvPicPr>
          <p:cNvPr id="26" name="Kép 25">
            <a:extLst>
              <a:ext uri="{FF2B5EF4-FFF2-40B4-BE49-F238E27FC236}">
                <a16:creationId xmlns:a16="http://schemas.microsoft.com/office/drawing/2014/main" id="{F8B72761-40F6-4957-94D0-5A50A76C2A82}"/>
              </a:ext>
            </a:extLst>
          </p:cNvPr>
          <p:cNvPicPr/>
          <p:nvPr/>
        </p:nvPicPr>
        <p:blipFill rotWithShape="1">
          <a:blip r:embed="rId11"/>
          <a:srcRect l="992" t="14379" r="18975" b="11940"/>
          <a:stretch/>
        </p:blipFill>
        <p:spPr bwMode="auto">
          <a:xfrm>
            <a:off x="1925320" y="1269047"/>
            <a:ext cx="8341360" cy="43199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7" name="Szövegdoboz 26">
            <a:extLst>
              <a:ext uri="{FF2B5EF4-FFF2-40B4-BE49-F238E27FC236}">
                <a16:creationId xmlns:a16="http://schemas.microsoft.com/office/drawing/2014/main" id="{3E0E2F91-F69B-4015-AB49-1C8184C4E651}"/>
              </a:ext>
            </a:extLst>
          </p:cNvPr>
          <p:cNvSpPr txBox="1"/>
          <p:nvPr/>
        </p:nvSpPr>
        <p:spPr>
          <a:xfrm>
            <a:off x="9729487" y="3401004"/>
            <a:ext cx="1147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2060</a:t>
            </a:r>
          </a:p>
        </p:txBody>
      </p:sp>
      <p:sp>
        <p:nvSpPr>
          <p:cNvPr id="28" name="Szövegdoboz 2">
            <a:extLst>
              <a:ext uri="{FF2B5EF4-FFF2-40B4-BE49-F238E27FC236}">
                <a16:creationId xmlns:a16="http://schemas.microsoft.com/office/drawing/2014/main" id="{39E0CF7F-2016-43A7-9B14-E59EB5FC47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579" y="4777654"/>
            <a:ext cx="2553970" cy="156781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hu-H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9" name="Kép 28" descr="Képtalálatok a következőre: Kőszeg korfa">
            <a:extLst>
              <a:ext uri="{FF2B5EF4-FFF2-40B4-BE49-F238E27FC236}">
                <a16:creationId xmlns:a16="http://schemas.microsoft.com/office/drawing/2014/main" id="{D46638FD-721D-4378-B3DA-2BE4E71B0EAE}"/>
              </a:ext>
            </a:extLst>
          </p:cNvPr>
          <p:cNvPicPr/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3" t="19153" b="4221"/>
          <a:stretch/>
        </p:blipFill>
        <p:spPr bwMode="auto">
          <a:xfrm>
            <a:off x="658953" y="4946881"/>
            <a:ext cx="1048385" cy="12293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" name="Kép 29">
            <a:extLst>
              <a:ext uri="{FF2B5EF4-FFF2-40B4-BE49-F238E27FC236}">
                <a16:creationId xmlns:a16="http://schemas.microsoft.com/office/drawing/2014/main" id="{7D3451A4-2FD6-4489-AC15-B9E49C0B9F6D}"/>
              </a:ext>
            </a:extLst>
          </p:cNvPr>
          <p:cNvPicPr/>
          <p:nvPr/>
        </p:nvPicPr>
        <p:blipFill rotWithShape="1">
          <a:blip r:embed="rId7"/>
          <a:srcRect l="1323" t="14404" r="20766" b="12110"/>
          <a:stretch/>
        </p:blipFill>
        <p:spPr bwMode="auto">
          <a:xfrm>
            <a:off x="1700291" y="4872628"/>
            <a:ext cx="1245235" cy="13493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43C46B73-7852-49A0-8F50-00F940022E07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Europe </a:t>
            </a:r>
            <a:r>
              <a:rPr lang="hu-HU" sz="28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hu-HU" sz="28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Citizens</a:t>
            </a:r>
            <a:r>
              <a:rPr lang="hu-HU" sz="28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-  Network of </a:t>
            </a:r>
            <a:r>
              <a:rPr lang="hu-HU" sz="28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Towns</a:t>
            </a:r>
            <a:r>
              <a:rPr lang="hu-HU" sz="28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 -  ACTAGE  - </a:t>
            </a:r>
            <a:r>
              <a:rPr lang="hu-HU" sz="28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event</a:t>
            </a:r>
            <a:r>
              <a:rPr lang="hu-HU" sz="28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#2, </a:t>
            </a:r>
            <a:r>
              <a:rPr lang="hu-HU" sz="2800" b="1" dirty="0" err="1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Škofja</a:t>
            </a:r>
            <a:r>
              <a:rPr lang="hu-HU" sz="28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Loka</a:t>
            </a:r>
            <a:r>
              <a:rPr lang="hu-HU" sz="2800" dirty="0">
                <a:highlight>
                  <a:srgbClr val="FFFF00"/>
                </a:highlight>
              </a:rPr>
              <a:t>   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22FFDC27-97C2-4CB3-9B67-A4DCCC519329}"/>
              </a:ext>
            </a:extLst>
          </p:cNvPr>
          <p:cNvSpPr txBox="1"/>
          <p:nvPr/>
        </p:nvSpPr>
        <p:spPr>
          <a:xfrm>
            <a:off x="7617204" y="6008788"/>
            <a:ext cx="4396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Kőszeg  - 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Youngsters</a:t>
            </a:r>
          </a:p>
        </p:txBody>
      </p:sp>
    </p:spTree>
    <p:extLst>
      <p:ext uri="{BB962C8B-B14F-4D97-AF65-F5344CB8AC3E}">
        <p14:creationId xmlns:p14="http://schemas.microsoft.com/office/powerpoint/2010/main" val="950075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10"/>
                            </p:stCondLst>
                            <p:childTnLst>
                              <p:par>
                                <p:cTn id="14" presetID="1" presetClass="entr" presetSubtype="0" fill="hold" grpId="0" nodeType="afterEffect" nodePh="1">
                                  <p:stCondLst>
                                    <p:cond delay="9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1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1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1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1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31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31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1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1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11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1100"/>
                            </p:stCondLst>
                            <p:childTnLst>
                              <p:par>
                                <p:cTn id="4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11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1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100"/>
                            </p:stCondLst>
                            <p:childTnLst>
                              <p:par>
                                <p:cTn id="5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1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91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9100"/>
                            </p:stCondLst>
                            <p:childTnLst>
                              <p:par>
                                <p:cTn id="6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9100"/>
                            </p:stCondLst>
                            <p:childTnLst>
                              <p:par>
                                <p:cTn id="6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91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31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3100"/>
                            </p:stCondLst>
                            <p:childTnLst>
                              <p:par>
                                <p:cTn id="77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3100"/>
                            </p:stCondLst>
                            <p:childTnLst>
                              <p:par>
                                <p:cTn id="80" presetID="1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11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1100"/>
                            </p:stCondLst>
                            <p:childTnLst>
                              <p:par>
                                <p:cTn id="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3100"/>
                            </p:stCondLst>
                            <p:childTnLst>
                              <p:par>
                                <p:cTn id="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10" grpId="0"/>
      <p:bldP spid="13" grpId="0"/>
      <p:bldP spid="15" grpId="0"/>
      <p:bldP spid="17" grpId="0"/>
      <p:bldP spid="19" grpId="0"/>
      <p:bldP spid="19" grpId="1"/>
      <p:bldP spid="21" grpId="0"/>
      <p:bldP spid="21" grpId="1"/>
      <p:bldP spid="23" grpId="0"/>
      <p:bldP spid="23" grpId="1"/>
      <p:bldP spid="23" grpId="2"/>
      <p:bldP spid="25" grpId="0"/>
      <p:bldP spid="25" grpId="3"/>
      <p:bldP spid="27" grpId="0"/>
      <p:bldP spid="2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>
            <a:extLst>
              <a:ext uri="{FF2B5EF4-FFF2-40B4-BE49-F238E27FC236}">
                <a16:creationId xmlns:a16="http://schemas.microsoft.com/office/drawing/2014/main" id="{808F3B53-2D04-4DB1-A8F7-5D48EC7CBE78}"/>
              </a:ext>
            </a:extLst>
          </p:cNvPr>
          <p:cNvSpPr txBox="1"/>
          <p:nvPr/>
        </p:nvSpPr>
        <p:spPr>
          <a:xfrm>
            <a:off x="266700" y="0"/>
            <a:ext cx="11925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Europe </a:t>
            </a:r>
            <a:r>
              <a:rPr lang="hu-HU" sz="24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hu-HU"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Citizens</a:t>
            </a:r>
            <a:r>
              <a:rPr lang="hu-HU"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    -  Network of </a:t>
            </a:r>
            <a:r>
              <a:rPr lang="hu-HU" sz="24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Towns</a:t>
            </a:r>
            <a:r>
              <a:rPr lang="hu-HU"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      -   ACTAGE     - </a:t>
            </a:r>
            <a:r>
              <a:rPr lang="hu-HU" sz="24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event</a:t>
            </a:r>
            <a:r>
              <a:rPr lang="hu-HU"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#2, </a:t>
            </a:r>
            <a:r>
              <a:rPr lang="hu-HU" sz="2400" b="1" dirty="0" err="1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Škofja</a:t>
            </a:r>
            <a:r>
              <a:rPr lang="hu-HU"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Loka</a:t>
            </a:r>
            <a:r>
              <a:rPr lang="hu-HU" dirty="0">
                <a:highlight>
                  <a:srgbClr val="FFFF00"/>
                </a:highlight>
              </a:rPr>
              <a:t>   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BE18453C-2561-4EA2-85A6-C821FDF2E225}"/>
              </a:ext>
            </a:extLst>
          </p:cNvPr>
          <p:cNvSpPr txBox="1"/>
          <p:nvPr/>
        </p:nvSpPr>
        <p:spPr>
          <a:xfrm>
            <a:off x="7726257" y="6211669"/>
            <a:ext cx="4465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Kőszeg  -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Youngsters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5F4D6EB8-9CAA-41D1-A777-9C2D27D517CC}"/>
              </a:ext>
            </a:extLst>
          </p:cNvPr>
          <p:cNvSpPr txBox="1"/>
          <p:nvPr/>
        </p:nvSpPr>
        <p:spPr>
          <a:xfrm>
            <a:off x="3886" y="405125"/>
            <a:ext cx="3191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</a:t>
            </a:r>
            <a:r>
              <a:rPr lang="hu-H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challenges</a:t>
            </a:r>
            <a:endParaRPr lang="hu-H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15C3ABE8-DA20-4BDD-A6E9-BCB23DCA5237}"/>
              </a:ext>
            </a:extLst>
          </p:cNvPr>
          <p:cNvSpPr txBox="1"/>
          <p:nvPr/>
        </p:nvSpPr>
        <p:spPr>
          <a:xfrm rot="2463974">
            <a:off x="2238657" y="2521565"/>
            <a:ext cx="1554307" cy="11685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Living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alone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86D97D4F-FE8B-47D1-B8A5-DD3C1B39A06D}"/>
              </a:ext>
            </a:extLst>
          </p:cNvPr>
          <p:cNvSpPr txBox="1"/>
          <p:nvPr/>
        </p:nvSpPr>
        <p:spPr>
          <a:xfrm>
            <a:off x="134842" y="3104348"/>
            <a:ext cx="2265028" cy="168789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Loss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spouse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friends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33C0E2EA-59B9-42D2-8A5A-69A8A82662A9}"/>
              </a:ext>
            </a:extLst>
          </p:cNvPr>
          <p:cNvSpPr txBox="1"/>
          <p:nvPr/>
        </p:nvSpPr>
        <p:spPr>
          <a:xfrm>
            <a:off x="84050" y="1160875"/>
            <a:ext cx="3924000" cy="529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Social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isolation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D0F8D215-1DC7-41D6-87FB-B5EC28965B01}"/>
              </a:ext>
            </a:extLst>
          </p:cNvPr>
          <p:cNvSpPr txBox="1"/>
          <p:nvPr/>
        </p:nvSpPr>
        <p:spPr>
          <a:xfrm rot="2104828">
            <a:off x="6880925" y="1806433"/>
            <a:ext cx="3286921" cy="22072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Aging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related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cognitive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impairments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disabilities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zövegdoboz 16">
            <a:extLst>
              <a:ext uri="{FF2B5EF4-FFF2-40B4-BE49-F238E27FC236}">
                <a16:creationId xmlns:a16="http://schemas.microsoft.com/office/drawing/2014/main" id="{C52D35CA-F65F-4F29-9F04-A20AEED42DBC}"/>
              </a:ext>
            </a:extLst>
          </p:cNvPr>
          <p:cNvSpPr txBox="1"/>
          <p:nvPr/>
        </p:nvSpPr>
        <p:spPr>
          <a:xfrm>
            <a:off x="6790318" y="696578"/>
            <a:ext cx="5182124" cy="37652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Health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problems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</a:p>
          <a:p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5EAB4431-0224-48BA-8455-634063D8D404}"/>
              </a:ext>
            </a:extLst>
          </p:cNvPr>
          <p:cNvSpPr txBox="1"/>
          <p:nvPr/>
        </p:nvSpPr>
        <p:spPr>
          <a:xfrm>
            <a:off x="3726451" y="3544070"/>
            <a:ext cx="2166893" cy="116853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Transport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issues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69475D2D-F712-4422-9E43-9C573430BCE2}"/>
              </a:ext>
            </a:extLst>
          </p:cNvPr>
          <p:cNvSpPr txBox="1"/>
          <p:nvPr/>
        </p:nvSpPr>
        <p:spPr>
          <a:xfrm>
            <a:off x="1341999" y="488971"/>
            <a:ext cx="8039381" cy="5976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Financial </a:t>
            </a:r>
            <a:r>
              <a:rPr lang="hu-H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problems</a:t>
            </a:r>
            <a:endParaRPr lang="hu-H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zövegdoboz 19">
            <a:extLst>
              <a:ext uri="{FF2B5EF4-FFF2-40B4-BE49-F238E27FC236}">
                <a16:creationId xmlns:a16="http://schemas.microsoft.com/office/drawing/2014/main" id="{59BD79F4-E025-4970-B95E-E93EFC6C2F91}"/>
              </a:ext>
            </a:extLst>
          </p:cNvPr>
          <p:cNvSpPr txBox="1"/>
          <p:nvPr/>
        </p:nvSpPr>
        <p:spPr>
          <a:xfrm>
            <a:off x="3296282" y="2246721"/>
            <a:ext cx="4320000" cy="4356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Everyday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life</a:t>
            </a:r>
          </a:p>
        </p:txBody>
      </p:sp>
      <p:sp>
        <p:nvSpPr>
          <p:cNvPr id="21" name="Szövegdoboz 20">
            <a:extLst>
              <a:ext uri="{FF2B5EF4-FFF2-40B4-BE49-F238E27FC236}">
                <a16:creationId xmlns:a16="http://schemas.microsoft.com/office/drawing/2014/main" id="{1AC670F5-D576-4FF1-A1B3-5B9C64A62DA9}"/>
              </a:ext>
            </a:extLst>
          </p:cNvPr>
          <p:cNvSpPr txBox="1"/>
          <p:nvPr/>
        </p:nvSpPr>
        <p:spPr>
          <a:xfrm rot="19863197">
            <a:off x="5537691" y="4034469"/>
            <a:ext cx="1913037" cy="6491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Housing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Szövegdoboz 21">
            <a:extLst>
              <a:ext uri="{FF2B5EF4-FFF2-40B4-BE49-F238E27FC236}">
                <a16:creationId xmlns:a16="http://schemas.microsoft.com/office/drawing/2014/main" id="{68BE6212-D179-42DE-A6C9-760E4CD3B0E7}"/>
              </a:ext>
            </a:extLst>
          </p:cNvPr>
          <p:cNvSpPr txBox="1"/>
          <p:nvPr/>
        </p:nvSpPr>
        <p:spPr>
          <a:xfrm rot="20035855">
            <a:off x="9415488" y="1927066"/>
            <a:ext cx="2163593" cy="168789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care problems</a:t>
            </a:r>
          </a:p>
        </p:txBody>
      </p:sp>
      <p:sp>
        <p:nvSpPr>
          <p:cNvPr id="23" name="Szövegdoboz 22">
            <a:extLst>
              <a:ext uri="{FF2B5EF4-FFF2-40B4-BE49-F238E27FC236}">
                <a16:creationId xmlns:a16="http://schemas.microsoft.com/office/drawing/2014/main" id="{B1B6161B-E977-43B0-A725-1584265E83DF}"/>
              </a:ext>
            </a:extLst>
          </p:cNvPr>
          <p:cNvSpPr txBox="1"/>
          <p:nvPr/>
        </p:nvSpPr>
        <p:spPr>
          <a:xfrm>
            <a:off x="3836426" y="4522832"/>
            <a:ext cx="1964818" cy="168789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time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activities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Szövegdoboz 26">
            <a:extLst>
              <a:ext uri="{FF2B5EF4-FFF2-40B4-BE49-F238E27FC236}">
                <a16:creationId xmlns:a16="http://schemas.microsoft.com/office/drawing/2014/main" id="{7582187E-2639-4515-9C70-C9BE2C63F299}"/>
              </a:ext>
            </a:extLst>
          </p:cNvPr>
          <p:cNvSpPr txBox="1"/>
          <p:nvPr/>
        </p:nvSpPr>
        <p:spPr>
          <a:xfrm>
            <a:off x="935092" y="4935551"/>
            <a:ext cx="2162760" cy="99542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lIns="0" rIns="0" rtlCol="0">
            <a:spAutoFit/>
          </a:bodyPr>
          <a:lstStyle/>
          <a:p>
            <a:endParaRPr lang="hu-H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Retirement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Szövegdoboz 28">
            <a:extLst>
              <a:ext uri="{FF2B5EF4-FFF2-40B4-BE49-F238E27FC236}">
                <a16:creationId xmlns:a16="http://schemas.microsoft.com/office/drawing/2014/main" id="{55275C3B-64D7-4966-8F43-A94E9BFF73D2}"/>
              </a:ext>
            </a:extLst>
          </p:cNvPr>
          <p:cNvSpPr txBox="1"/>
          <p:nvPr/>
        </p:nvSpPr>
        <p:spPr>
          <a:xfrm rot="1299371">
            <a:off x="5194972" y="5159635"/>
            <a:ext cx="1913037" cy="6491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Holiday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Szövegdoboz 23">
            <a:extLst>
              <a:ext uri="{FF2B5EF4-FFF2-40B4-BE49-F238E27FC236}">
                <a16:creationId xmlns:a16="http://schemas.microsoft.com/office/drawing/2014/main" id="{A63C2F3B-D8A5-4300-9C88-9A3BD18BA9A4}"/>
              </a:ext>
            </a:extLst>
          </p:cNvPr>
          <p:cNvSpPr txBox="1"/>
          <p:nvPr/>
        </p:nvSpPr>
        <p:spPr>
          <a:xfrm>
            <a:off x="8512694" y="3590223"/>
            <a:ext cx="2187028" cy="6491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COVID!!!</a:t>
            </a:r>
          </a:p>
        </p:txBody>
      </p:sp>
    </p:spTree>
    <p:extLst>
      <p:ext uri="{BB962C8B-B14F-4D97-AF65-F5344CB8AC3E}">
        <p14:creationId xmlns:p14="http://schemas.microsoft.com/office/powerpoint/2010/main" val="1693900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7" grpId="0" animBg="1"/>
      <p:bldP spid="29" grpId="0" animBg="1"/>
      <p:bldP spid="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A4D159DD-DC62-4C8C-BB67-46966418AB87}"/>
              </a:ext>
            </a:extLst>
          </p:cNvPr>
          <p:cNvSpPr txBox="1"/>
          <p:nvPr/>
        </p:nvSpPr>
        <p:spPr>
          <a:xfrm>
            <a:off x="266700" y="0"/>
            <a:ext cx="11925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Europe </a:t>
            </a:r>
            <a:r>
              <a:rPr lang="hu-HU" sz="24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hu-HU"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Citizens</a:t>
            </a:r>
            <a:r>
              <a:rPr lang="hu-HU"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    -  Network of </a:t>
            </a:r>
            <a:r>
              <a:rPr lang="hu-HU" sz="24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Towns</a:t>
            </a:r>
            <a:r>
              <a:rPr lang="hu-HU"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      -   ACTAGE     - </a:t>
            </a:r>
            <a:r>
              <a:rPr lang="hu-HU" sz="24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event</a:t>
            </a:r>
            <a:r>
              <a:rPr lang="hu-HU"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#2, </a:t>
            </a:r>
            <a:r>
              <a:rPr lang="hu-HU" sz="2400" b="1" dirty="0" err="1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Škofja</a:t>
            </a:r>
            <a:r>
              <a:rPr lang="hu-HU"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b="1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Loka</a:t>
            </a:r>
            <a:r>
              <a:rPr lang="hu-HU" dirty="0">
                <a:highlight>
                  <a:srgbClr val="FFFF00"/>
                </a:highlight>
              </a:rPr>
              <a:t>   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158949F2-D28C-44EF-8B55-1C893C2C6034}"/>
              </a:ext>
            </a:extLst>
          </p:cNvPr>
          <p:cNvSpPr txBox="1"/>
          <p:nvPr/>
        </p:nvSpPr>
        <p:spPr>
          <a:xfrm>
            <a:off x="7853009" y="6211669"/>
            <a:ext cx="4338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Kőszeg  -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Youngsters</a:t>
            </a: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F7990635-5889-4914-96D1-8E40D4C8CFD7}"/>
              </a:ext>
            </a:extLst>
          </p:cNvPr>
          <p:cNvSpPr txBox="1"/>
          <p:nvPr/>
        </p:nvSpPr>
        <p:spPr>
          <a:xfrm>
            <a:off x="266700" y="645952"/>
            <a:ext cx="2031883" cy="4616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practice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65D74ACD-E1DB-4E4D-949A-FA83BF0D78D6}"/>
              </a:ext>
            </a:extLst>
          </p:cNvPr>
          <p:cNvSpPr txBox="1"/>
          <p:nvPr/>
        </p:nvSpPr>
        <p:spPr>
          <a:xfrm rot="1268239">
            <a:off x="-305863" y="2169067"/>
            <a:ext cx="50868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Compulsory 50-hours-charity service for secondary school students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81276156-78AF-4382-90BB-D9729B425B08}"/>
              </a:ext>
            </a:extLst>
          </p:cNvPr>
          <p:cNvSpPr txBox="1"/>
          <p:nvPr/>
        </p:nvSpPr>
        <p:spPr>
          <a:xfrm rot="19757887">
            <a:off x="4395286" y="1236749"/>
            <a:ext cx="40358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Organizing Performances (by school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351123A0-AC86-4DE8-A868-FB8035A806C1}"/>
              </a:ext>
            </a:extLst>
          </p:cNvPr>
          <p:cNvSpPr txBox="1"/>
          <p:nvPr/>
        </p:nvSpPr>
        <p:spPr>
          <a:xfrm rot="1964843">
            <a:off x="8170436" y="956496"/>
            <a:ext cx="29815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CSOK: Family Home Allowance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501F7319-726E-4A56-BAEF-A50B5AF6E155}"/>
              </a:ext>
            </a:extLst>
          </p:cNvPr>
          <p:cNvSpPr txBox="1"/>
          <p:nvPr/>
        </p:nvSpPr>
        <p:spPr>
          <a:xfrm rot="19757887">
            <a:off x="431187" y="4654960"/>
            <a:ext cx="3805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Grandparents – grandchildren excursions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64CEF14F-DAC0-4D5E-9E5E-AB3DC83CBBA8}"/>
              </a:ext>
            </a:extLst>
          </p:cNvPr>
          <p:cNvSpPr txBox="1"/>
          <p:nvPr/>
        </p:nvSpPr>
        <p:spPr>
          <a:xfrm rot="1964843">
            <a:off x="3612635" y="4448386"/>
            <a:ext cx="43622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Voluntary charity work </a:t>
            </a:r>
          </a:p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(E.g. teaching IT) 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DF169F83-5343-478F-B027-FAC2DE73C233}"/>
              </a:ext>
            </a:extLst>
          </p:cNvPr>
          <p:cNvSpPr txBox="1"/>
          <p:nvPr/>
        </p:nvSpPr>
        <p:spPr>
          <a:xfrm rot="19757887">
            <a:off x="7187314" y="4253756"/>
            <a:ext cx="4646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Contract of lifetime care for the property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19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577</TotalTime>
  <Words>153</Words>
  <Application>Microsoft Office PowerPoint</Application>
  <PresentationFormat>Širokozaslonsko</PresentationFormat>
  <Paragraphs>59</Paragraphs>
  <Slides>3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4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Office-téma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István Mátrai</dc:creator>
  <cp:lastModifiedBy>Miha</cp:lastModifiedBy>
  <cp:revision>25</cp:revision>
  <dcterms:created xsi:type="dcterms:W3CDTF">2020-03-04T20:59:55Z</dcterms:created>
  <dcterms:modified xsi:type="dcterms:W3CDTF">2020-09-03T06:09:59Z</dcterms:modified>
</cp:coreProperties>
</file>